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9" r:id="rId4"/>
    <p:sldId id="280" r:id="rId5"/>
    <p:sldId id="258" r:id="rId6"/>
    <p:sldId id="273" r:id="rId7"/>
    <p:sldId id="275" r:id="rId8"/>
    <p:sldId id="262" r:id="rId9"/>
    <p:sldId id="261" r:id="rId10"/>
    <p:sldId id="260" r:id="rId11"/>
    <p:sldId id="263" r:id="rId12"/>
    <p:sldId id="264" r:id="rId13"/>
    <p:sldId id="278" r:id="rId14"/>
    <p:sldId id="276" r:id="rId15"/>
    <p:sldId id="265" r:id="rId16"/>
    <p:sldId id="266" r:id="rId17"/>
    <p:sldId id="267" r:id="rId18"/>
    <p:sldId id="268" r:id="rId19"/>
    <p:sldId id="271" r:id="rId20"/>
    <p:sldId id="270" r:id="rId21"/>
    <p:sldId id="279" r:id="rId22"/>
    <p:sldId id="269" r:id="rId23"/>
    <p:sldId id="274" r:id="rId24"/>
    <p:sldId id="272" r:id="rId25"/>
    <p:sldId id="281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7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3CC19-2CC1-49FC-9C51-03BFDFC3660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0626-3E52-4989-89C9-AF36F4502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0626-3E52-4989-89C9-AF36F4502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5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FA3272-D80B-4F96-AD1F-B359BF952B3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932E071-01BC-4B6C-984E-112B7213C76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038600" cy="267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Lone Star Tick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Dog Tick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Harlequin Cabbage Bug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</a:t>
            </a:r>
            <a:r>
              <a:rPr lang="en-US" dirty="0" err="1" smtClean="0"/>
              <a:t>Marmorated</a:t>
            </a:r>
            <a:r>
              <a:rPr lang="en-US" dirty="0" smtClean="0"/>
              <a:t> Stink 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dirty="0" err="1" smtClean="0"/>
              <a:t>Rez</a:t>
            </a:r>
            <a:r>
              <a:rPr lang="en-US" dirty="0" smtClean="0"/>
              <a:t> Dog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Coyote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Red Fox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German Shepard </a:t>
            </a:r>
            <a:endParaRPr lang="en-US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4191000" cy="31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Groundhog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Norway Rat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Prairie Dog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Gopher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086350" cy="356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House Mouse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Vole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Mole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Shrew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32480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House Mouse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Vole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Chipmunk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Rock Squirrel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742394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House Mouse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Roof Rat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V</a:t>
            </a:r>
            <a:r>
              <a:rPr lang="en-US" dirty="0" smtClean="0"/>
              <a:t>ole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Shrew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5262171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Black Widow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Red Widow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Black House Spider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Recluse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399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Widow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Recluse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House Spider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Hobo Spider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524375" cy="301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Forest Scorpion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Three Striped Scorpion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Arizona Hairy Scorpion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Arizona Bark Scorpion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576762" cy="308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Western Diamondback Rattlesnake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Gopher or </a:t>
            </a:r>
            <a:r>
              <a:rPr lang="en-US" dirty="0" err="1" smtClean="0"/>
              <a:t>Bullsnake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Timber Rattlesnake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Eastern Mud Snake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691477" cy="31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Aphid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Flea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Head Lice/Louse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Bed Bug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058698" cy="286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Common Weevil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</a:t>
            </a:r>
            <a:r>
              <a:rPr lang="en-US" dirty="0" err="1" smtClean="0"/>
              <a:t>Marmorated</a:t>
            </a:r>
            <a:r>
              <a:rPr lang="en-US" dirty="0" smtClean="0"/>
              <a:t> Stink Bug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Squash Bug</a:t>
            </a:r>
            <a:endParaRPr lang="en-US" dirty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Moth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8770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Wasp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Honey Bee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Africanized Bee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Bumble Bee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814887" cy="32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Wasp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Honey Bee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Africanized Bee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Bumble Bee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30892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Millipede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Earth Worm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Centipede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Silverfish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1221"/>
            <a:ext cx="5543550" cy="37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Millipede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Earth Worm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Centipede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Silverfish</a:t>
            </a:r>
            <a:endParaRPr lang="en-US" dirty="0"/>
          </a:p>
        </p:txBody>
      </p:sp>
      <p:pic>
        <p:nvPicPr>
          <p:cNvPr id="2050" name="Picture 2" descr="C:\Users\ITCARemote\AppData\Local\Microsoft\Windows\INetCache\IE\45M9GF32\millipede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333875" cy="31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Millipede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Earth Worm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Centipede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Silverfish</a:t>
            </a:r>
            <a:endParaRPr lang="en-US" dirty="0"/>
          </a:p>
        </p:txBody>
      </p:sp>
      <p:pic>
        <p:nvPicPr>
          <p:cNvPr id="3074" name="Picture 2" descr="C:\Users\ITCARemote\AppData\Local\Microsoft\Windows\INetCache\IE\NLX7R0KT\Thermobia_domestica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88391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Cockroach Nymph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Queen Ant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Termite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Silverfish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8166"/>
            <a:ext cx="5691188" cy="3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4191000" cy="39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err="1" smtClean="0"/>
              <a:t>Aedes</a:t>
            </a:r>
            <a:r>
              <a:rPr lang="en-US" dirty="0" smtClean="0"/>
              <a:t> </a:t>
            </a:r>
            <a:r>
              <a:rPr lang="en-US" dirty="0" err="1" smtClean="0"/>
              <a:t>Aegypti</a:t>
            </a:r>
            <a:r>
              <a:rPr lang="en-US" dirty="0" smtClean="0"/>
              <a:t> Mosquito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Asian Tiger Mosquito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err="1" smtClean="0"/>
              <a:t>Culex</a:t>
            </a:r>
            <a:r>
              <a:rPr lang="en-US" dirty="0" smtClean="0"/>
              <a:t> Mosquito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Yellow Fever Mosquito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4129088" cy="27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err="1" smtClean="0"/>
              <a:t>Aedes</a:t>
            </a:r>
            <a:r>
              <a:rPr lang="en-US" dirty="0" smtClean="0"/>
              <a:t> </a:t>
            </a:r>
            <a:r>
              <a:rPr lang="en-US" dirty="0" err="1" smtClean="0"/>
              <a:t>Aegypti</a:t>
            </a:r>
            <a:r>
              <a:rPr lang="en-US" dirty="0" smtClean="0"/>
              <a:t> Mosquito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Anopheles Mosquito</a:t>
            </a:r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err="1" smtClean="0"/>
              <a:t>Culex</a:t>
            </a:r>
            <a:r>
              <a:rPr lang="en-US" dirty="0" smtClean="0"/>
              <a:t> Mosquito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Yellow Fever Mosquito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86789" cy="35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0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Dog Tick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Bat Bug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Bed Bug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Spider Beetle </a:t>
            </a:r>
            <a:endParaRPr lang="en-US" dirty="0"/>
          </a:p>
        </p:txBody>
      </p:sp>
      <p:sp>
        <p:nvSpPr>
          <p:cNvPr id="2" name="AutoShape 2" descr="Image result for aedes aegyp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edes aegyp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edes aegyp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334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Dog Tick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Bat Bug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Bed Bug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Spider Beetle </a:t>
            </a:r>
            <a:endParaRPr lang="en-US" dirty="0"/>
          </a:p>
        </p:txBody>
      </p:sp>
      <p:sp>
        <p:nvSpPr>
          <p:cNvPr id="2" name="AutoShape 2" descr="Image result for aedes aegyp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edes aegyp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edes aegyp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:\Users\ITCARemote\AppData\Local\Microsoft\Windows\INetCache\IE\45M9GF32\4603662993_730295203f_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3359944" cy="39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Brown Dog Tick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err="1" smtClean="0"/>
              <a:t>Scabie</a:t>
            </a:r>
            <a:r>
              <a:rPr lang="en-US" dirty="0" smtClean="0"/>
              <a:t> Mite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Moth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Flea </a:t>
            </a:r>
            <a:endParaRPr lang="en-US" dirty="0"/>
          </a:p>
        </p:txBody>
      </p:sp>
      <p:sp>
        <p:nvSpPr>
          <p:cNvPr id="2" name="AutoShape 2" descr="Image result for aedes aegyp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edes aegyp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edes aegyp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4076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German Cockroach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American Cockroach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Cricket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June Bug</a:t>
            </a:r>
            <a:endParaRPr lang="en-US" dirty="0"/>
          </a:p>
        </p:txBody>
      </p:sp>
      <p:sp>
        <p:nvSpPr>
          <p:cNvPr id="2" name="AutoShape 2" descr="Image result for aedes aegyp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edes aegyp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edes aegyp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97229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Identification Activity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Asian </a:t>
            </a:r>
            <a:r>
              <a:rPr lang="en-US" dirty="0" err="1"/>
              <a:t>L</a:t>
            </a:r>
            <a:r>
              <a:rPr lang="en-US" dirty="0" err="1" smtClean="0"/>
              <a:t>onghorned</a:t>
            </a:r>
            <a:r>
              <a:rPr lang="en-US" dirty="0" smtClean="0"/>
              <a:t> Beetle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American Cockroach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Water Bug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German Cockroach</a:t>
            </a:r>
            <a:endParaRPr lang="en-US" dirty="0"/>
          </a:p>
        </p:txBody>
      </p:sp>
      <p:sp>
        <p:nvSpPr>
          <p:cNvPr id="2" name="AutoShape 2" descr="Image result for aedes aegyp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edes aegyp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aedes aegyp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432793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325</Words>
  <Application>Microsoft Office PowerPoint</Application>
  <PresentationFormat>On-screen Show (4:3)</PresentationFormat>
  <Paragraphs>181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Metro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  <vt:lpstr>Pest Identification Activity</vt:lpstr>
    </vt:vector>
  </TitlesOfParts>
  <Company>Inter Tribal Council of Arizona,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 Identification Activity</dc:title>
  <dc:creator>Africa Dorame-Avalos</dc:creator>
  <cp:lastModifiedBy>ITCARemote</cp:lastModifiedBy>
  <cp:revision>15</cp:revision>
  <dcterms:created xsi:type="dcterms:W3CDTF">2019-03-12T23:10:46Z</dcterms:created>
  <dcterms:modified xsi:type="dcterms:W3CDTF">2019-03-20T21:36:26Z</dcterms:modified>
</cp:coreProperties>
</file>